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333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335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Tanishaq Thakur" initials="TT" lastIdx="1" clrIdx="6">
    <p:extLst>
      <p:ext uri="{19B8F6BF-5375-455C-9EA6-DF929625EA0E}">
        <p15:presenceInfo xmlns:p15="http://schemas.microsoft.com/office/powerpoint/2012/main" userId="dcd2069b99f760d1" providerId="Windows Live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8" d="100"/>
          <a:sy n="78" d="100"/>
        </p:scale>
        <p:origin x="108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9D80B6-27D6-421E-A817-4C849DEDD9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E8204B0-4264-4183-966E-9C192A662A89}">
      <dgm:prSet/>
      <dgm:spPr/>
      <dgm:t>
        <a:bodyPr/>
        <a:lstStyle/>
        <a:p>
          <a:r>
            <a:rPr lang="en-US" dirty="0"/>
            <a:t>Use requests to call SPACEX API</a:t>
          </a:r>
          <a:endParaRPr lang="en-IN" dirty="0"/>
        </a:p>
      </dgm:t>
    </dgm:pt>
    <dgm:pt modelId="{391C3865-1EE6-4244-9B28-1CDBA34737C2}" type="parTrans" cxnId="{570ABE39-04D5-4175-A32A-C0B147854357}">
      <dgm:prSet/>
      <dgm:spPr/>
      <dgm:t>
        <a:bodyPr/>
        <a:lstStyle/>
        <a:p>
          <a:endParaRPr lang="en-IN"/>
        </a:p>
      </dgm:t>
    </dgm:pt>
    <dgm:pt modelId="{5FDC236E-5E2A-4593-B0CD-3CAA798CE447}" type="sibTrans" cxnId="{570ABE39-04D5-4175-A32A-C0B147854357}">
      <dgm:prSet/>
      <dgm:spPr/>
      <dgm:t>
        <a:bodyPr/>
        <a:lstStyle/>
        <a:p>
          <a:endParaRPr lang="en-IN"/>
        </a:p>
      </dgm:t>
    </dgm:pt>
    <dgm:pt modelId="{F80506E3-B40B-46A6-92E9-3416E249F100}">
      <dgm:prSet/>
      <dgm:spPr/>
      <dgm:t>
        <a:bodyPr/>
        <a:lstStyle/>
        <a:p>
          <a:r>
            <a:rPr lang="en-US" dirty="0"/>
            <a:t>Parse it from JSON to Pandas </a:t>
          </a:r>
          <a:r>
            <a:rPr lang="en-US" dirty="0" err="1"/>
            <a:t>Dataframe</a:t>
          </a:r>
          <a:endParaRPr lang="en-IN" dirty="0"/>
        </a:p>
      </dgm:t>
    </dgm:pt>
    <dgm:pt modelId="{6E434375-882A-48E7-9140-68744701A0AA}" type="parTrans" cxnId="{FFC54C91-4EBF-40B8-8385-A0B19801ABD5}">
      <dgm:prSet/>
      <dgm:spPr/>
      <dgm:t>
        <a:bodyPr/>
        <a:lstStyle/>
        <a:p>
          <a:endParaRPr lang="en-IN"/>
        </a:p>
      </dgm:t>
    </dgm:pt>
    <dgm:pt modelId="{16F20DB1-48FE-45EC-BAAC-A8CE5463887B}" type="sibTrans" cxnId="{FFC54C91-4EBF-40B8-8385-A0B19801ABD5}">
      <dgm:prSet/>
      <dgm:spPr/>
      <dgm:t>
        <a:bodyPr/>
        <a:lstStyle/>
        <a:p>
          <a:endParaRPr lang="en-IN"/>
        </a:p>
      </dgm:t>
    </dgm:pt>
    <dgm:pt modelId="{87156FF9-5AB0-421A-9409-DB075B7DDA7B}">
      <dgm:prSet/>
      <dgm:spPr/>
      <dgm:t>
        <a:bodyPr/>
        <a:lstStyle/>
        <a:p>
          <a:r>
            <a:rPr lang="en-US" dirty="0"/>
            <a:t>Remove all values that are not FALCON 9</a:t>
          </a:r>
          <a:endParaRPr lang="en-IN" dirty="0"/>
        </a:p>
      </dgm:t>
    </dgm:pt>
    <dgm:pt modelId="{2E56029C-2B9B-4C21-A047-6DB4B64DE44F}" type="parTrans" cxnId="{FDA19E52-3A1F-4B51-8A7E-AAE9EE59E031}">
      <dgm:prSet/>
      <dgm:spPr/>
      <dgm:t>
        <a:bodyPr/>
        <a:lstStyle/>
        <a:p>
          <a:endParaRPr lang="en-IN"/>
        </a:p>
      </dgm:t>
    </dgm:pt>
    <dgm:pt modelId="{45253816-3E03-48EE-87BA-4558EC5CA9C4}" type="sibTrans" cxnId="{FDA19E52-3A1F-4B51-8A7E-AAE9EE59E031}">
      <dgm:prSet/>
      <dgm:spPr/>
      <dgm:t>
        <a:bodyPr/>
        <a:lstStyle/>
        <a:p>
          <a:endParaRPr lang="en-IN"/>
        </a:p>
      </dgm:t>
    </dgm:pt>
    <dgm:pt modelId="{97D7B7AD-AA02-4FEE-B1FA-05256595DFF2}">
      <dgm:prSet/>
      <dgm:spPr/>
      <dgm:t>
        <a:bodyPr/>
        <a:lstStyle/>
        <a:p>
          <a:r>
            <a:rPr lang="en-US" dirty="0"/>
            <a:t>Clean the data by removing missing values</a:t>
          </a:r>
          <a:endParaRPr lang="en-IN" dirty="0"/>
        </a:p>
      </dgm:t>
    </dgm:pt>
    <dgm:pt modelId="{6B48B650-5B26-4E30-8F2B-95E29189D6C5}" type="parTrans" cxnId="{93160A35-AF16-4D25-926E-A10C883F482D}">
      <dgm:prSet/>
      <dgm:spPr/>
      <dgm:t>
        <a:bodyPr/>
        <a:lstStyle/>
        <a:p>
          <a:endParaRPr lang="en-IN"/>
        </a:p>
      </dgm:t>
    </dgm:pt>
    <dgm:pt modelId="{46F4284B-8DA2-41C8-BC4D-134768BDAB8E}" type="sibTrans" cxnId="{93160A35-AF16-4D25-926E-A10C883F482D}">
      <dgm:prSet/>
      <dgm:spPr/>
      <dgm:t>
        <a:bodyPr/>
        <a:lstStyle/>
        <a:p>
          <a:endParaRPr lang="en-IN"/>
        </a:p>
      </dgm:t>
    </dgm:pt>
    <dgm:pt modelId="{E479D2CA-28CF-452E-A0A7-410E2E2AB37F}" type="pres">
      <dgm:prSet presAssocID="{C09D80B6-27D6-421E-A817-4C849DEDD932}" presName="linear" presStyleCnt="0">
        <dgm:presLayoutVars>
          <dgm:animLvl val="lvl"/>
          <dgm:resizeHandles val="exact"/>
        </dgm:presLayoutVars>
      </dgm:prSet>
      <dgm:spPr/>
    </dgm:pt>
    <dgm:pt modelId="{541DE52A-1255-48BD-AC44-7CCF343F9DF1}" type="pres">
      <dgm:prSet presAssocID="{AE8204B0-4264-4183-966E-9C192A662A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76EB77-413B-49B1-AEED-4AC8AF5C7783}" type="pres">
      <dgm:prSet presAssocID="{5FDC236E-5E2A-4593-B0CD-3CAA798CE447}" presName="spacer" presStyleCnt="0"/>
      <dgm:spPr/>
    </dgm:pt>
    <dgm:pt modelId="{782D4057-B30E-48AA-ADD8-F93E15FEA3B3}" type="pres">
      <dgm:prSet presAssocID="{F80506E3-B40B-46A6-92E9-3416E249F10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F52622-FD50-4C14-9330-B1C8D103B1DA}" type="pres">
      <dgm:prSet presAssocID="{16F20DB1-48FE-45EC-BAAC-A8CE5463887B}" presName="spacer" presStyleCnt="0"/>
      <dgm:spPr/>
    </dgm:pt>
    <dgm:pt modelId="{93C45BAD-8F74-4718-830C-9A47FAB680F0}" type="pres">
      <dgm:prSet presAssocID="{87156FF9-5AB0-421A-9409-DB075B7DDA7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66C849-08B6-4F99-B27E-CDBFBBAB3289}" type="pres">
      <dgm:prSet presAssocID="{45253816-3E03-48EE-87BA-4558EC5CA9C4}" presName="spacer" presStyleCnt="0"/>
      <dgm:spPr/>
    </dgm:pt>
    <dgm:pt modelId="{DBCED456-0ED4-4D88-B138-6D1D2C227E44}" type="pres">
      <dgm:prSet presAssocID="{97D7B7AD-AA02-4FEE-B1FA-05256595DFF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36C1726-61DD-441E-A856-6CA6FC214C5F}" type="presOf" srcId="{97D7B7AD-AA02-4FEE-B1FA-05256595DFF2}" destId="{DBCED456-0ED4-4D88-B138-6D1D2C227E44}" srcOrd="0" destOrd="0" presId="urn:microsoft.com/office/officeart/2005/8/layout/vList2"/>
    <dgm:cxn modelId="{313D9B34-62D4-47F9-8707-19CC880FEE2A}" type="presOf" srcId="{87156FF9-5AB0-421A-9409-DB075B7DDA7B}" destId="{93C45BAD-8F74-4718-830C-9A47FAB680F0}" srcOrd="0" destOrd="0" presId="urn:microsoft.com/office/officeart/2005/8/layout/vList2"/>
    <dgm:cxn modelId="{93160A35-AF16-4D25-926E-A10C883F482D}" srcId="{C09D80B6-27D6-421E-A817-4C849DEDD932}" destId="{97D7B7AD-AA02-4FEE-B1FA-05256595DFF2}" srcOrd="3" destOrd="0" parTransId="{6B48B650-5B26-4E30-8F2B-95E29189D6C5}" sibTransId="{46F4284B-8DA2-41C8-BC4D-134768BDAB8E}"/>
    <dgm:cxn modelId="{570ABE39-04D5-4175-A32A-C0B147854357}" srcId="{C09D80B6-27D6-421E-A817-4C849DEDD932}" destId="{AE8204B0-4264-4183-966E-9C192A662A89}" srcOrd="0" destOrd="0" parTransId="{391C3865-1EE6-4244-9B28-1CDBA34737C2}" sibTransId="{5FDC236E-5E2A-4593-B0CD-3CAA798CE447}"/>
    <dgm:cxn modelId="{010A056C-B880-48E9-9715-CAAC9FFA3AD8}" type="presOf" srcId="{C09D80B6-27D6-421E-A817-4C849DEDD932}" destId="{E479D2CA-28CF-452E-A0A7-410E2E2AB37F}" srcOrd="0" destOrd="0" presId="urn:microsoft.com/office/officeart/2005/8/layout/vList2"/>
    <dgm:cxn modelId="{FDA19E52-3A1F-4B51-8A7E-AAE9EE59E031}" srcId="{C09D80B6-27D6-421E-A817-4C849DEDD932}" destId="{87156FF9-5AB0-421A-9409-DB075B7DDA7B}" srcOrd="2" destOrd="0" parTransId="{2E56029C-2B9B-4C21-A047-6DB4B64DE44F}" sibTransId="{45253816-3E03-48EE-87BA-4558EC5CA9C4}"/>
    <dgm:cxn modelId="{FFC54C91-4EBF-40B8-8385-A0B19801ABD5}" srcId="{C09D80B6-27D6-421E-A817-4C849DEDD932}" destId="{F80506E3-B40B-46A6-92E9-3416E249F100}" srcOrd="1" destOrd="0" parTransId="{6E434375-882A-48E7-9140-68744701A0AA}" sibTransId="{16F20DB1-48FE-45EC-BAAC-A8CE5463887B}"/>
    <dgm:cxn modelId="{D4CA459B-1027-496C-89C8-4F84676DBD8A}" type="presOf" srcId="{F80506E3-B40B-46A6-92E9-3416E249F100}" destId="{782D4057-B30E-48AA-ADD8-F93E15FEA3B3}" srcOrd="0" destOrd="0" presId="urn:microsoft.com/office/officeart/2005/8/layout/vList2"/>
    <dgm:cxn modelId="{CE54F2F6-6CF6-49E1-8677-BAD45DB89A42}" type="presOf" srcId="{AE8204B0-4264-4183-966E-9C192A662A89}" destId="{541DE52A-1255-48BD-AC44-7CCF343F9DF1}" srcOrd="0" destOrd="0" presId="urn:microsoft.com/office/officeart/2005/8/layout/vList2"/>
    <dgm:cxn modelId="{D4E1C53E-8A5A-486D-886C-54DA62726A5B}" type="presParOf" srcId="{E479D2CA-28CF-452E-A0A7-410E2E2AB37F}" destId="{541DE52A-1255-48BD-AC44-7CCF343F9DF1}" srcOrd="0" destOrd="0" presId="urn:microsoft.com/office/officeart/2005/8/layout/vList2"/>
    <dgm:cxn modelId="{FFE7B527-FA6D-4F94-95CA-03AE82823E60}" type="presParOf" srcId="{E479D2CA-28CF-452E-A0A7-410E2E2AB37F}" destId="{7476EB77-413B-49B1-AEED-4AC8AF5C7783}" srcOrd="1" destOrd="0" presId="urn:microsoft.com/office/officeart/2005/8/layout/vList2"/>
    <dgm:cxn modelId="{70630B01-2A6C-4EA5-ACAD-101449B40F05}" type="presParOf" srcId="{E479D2CA-28CF-452E-A0A7-410E2E2AB37F}" destId="{782D4057-B30E-48AA-ADD8-F93E15FEA3B3}" srcOrd="2" destOrd="0" presId="urn:microsoft.com/office/officeart/2005/8/layout/vList2"/>
    <dgm:cxn modelId="{6BCDE6CC-5397-457F-A6F4-1976FA488521}" type="presParOf" srcId="{E479D2CA-28CF-452E-A0A7-410E2E2AB37F}" destId="{53F52622-FD50-4C14-9330-B1C8D103B1DA}" srcOrd="3" destOrd="0" presId="urn:microsoft.com/office/officeart/2005/8/layout/vList2"/>
    <dgm:cxn modelId="{9371EA71-9FC0-4578-96BB-45E540BB3314}" type="presParOf" srcId="{E479D2CA-28CF-452E-A0A7-410E2E2AB37F}" destId="{93C45BAD-8F74-4718-830C-9A47FAB680F0}" srcOrd="4" destOrd="0" presId="urn:microsoft.com/office/officeart/2005/8/layout/vList2"/>
    <dgm:cxn modelId="{310B13D1-168E-4288-A9DF-D4777FE9B000}" type="presParOf" srcId="{E479D2CA-28CF-452E-A0A7-410E2E2AB37F}" destId="{C766C849-08B6-4F99-B27E-CDBFBBAB3289}" srcOrd="5" destOrd="0" presId="urn:microsoft.com/office/officeart/2005/8/layout/vList2"/>
    <dgm:cxn modelId="{0BC0CF32-64A7-49D5-B3F8-61BA9A814A16}" type="presParOf" srcId="{E479D2CA-28CF-452E-A0A7-410E2E2AB37F}" destId="{DBCED456-0ED4-4D88-B138-6D1D2C227E4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A6F752-4B20-4245-82FA-0E5BC3D046CD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47EB5B0-F530-47F6-980B-FA505F28A5B7}">
      <dgm:prSet/>
      <dgm:spPr/>
      <dgm:t>
        <a:bodyPr/>
        <a:lstStyle/>
        <a:p>
          <a:r>
            <a:rPr lang="en-IN" dirty="0"/>
            <a:t>Request the Falcon 9 Launch Wiki Page  </a:t>
          </a:r>
        </a:p>
      </dgm:t>
    </dgm:pt>
    <dgm:pt modelId="{41D1E840-C58E-4B4B-B343-3603163EB18F}" type="parTrans" cxnId="{A8F1B851-7156-4C36-B09E-8CAFCED679EC}">
      <dgm:prSet/>
      <dgm:spPr/>
      <dgm:t>
        <a:bodyPr/>
        <a:lstStyle/>
        <a:p>
          <a:endParaRPr lang="en-IN"/>
        </a:p>
      </dgm:t>
    </dgm:pt>
    <dgm:pt modelId="{BCF48353-3EAE-4160-96FA-5269CBFE5F5D}" type="sibTrans" cxnId="{A8F1B851-7156-4C36-B09E-8CAFCED679EC}">
      <dgm:prSet/>
      <dgm:spPr/>
      <dgm:t>
        <a:bodyPr/>
        <a:lstStyle/>
        <a:p>
          <a:endParaRPr lang="en-IN"/>
        </a:p>
      </dgm:t>
    </dgm:pt>
    <dgm:pt modelId="{801F984E-EF1C-4B58-9D24-B316642938AA}">
      <dgm:prSet/>
      <dgm:spPr/>
      <dgm:t>
        <a:bodyPr/>
        <a:lstStyle/>
        <a:p>
          <a:r>
            <a:rPr lang="en-US" dirty="0"/>
            <a:t>Extract all column/variable names from HTML Table Header</a:t>
          </a:r>
          <a:endParaRPr lang="en-IN" dirty="0"/>
        </a:p>
      </dgm:t>
    </dgm:pt>
    <dgm:pt modelId="{BA7F28A3-BA97-4D06-9715-9B7E3A2E9B05}" type="parTrans" cxnId="{2AB355EB-DEC9-4165-B726-F35A941AAFE7}">
      <dgm:prSet/>
      <dgm:spPr/>
      <dgm:t>
        <a:bodyPr/>
        <a:lstStyle/>
        <a:p>
          <a:endParaRPr lang="en-IN"/>
        </a:p>
      </dgm:t>
    </dgm:pt>
    <dgm:pt modelId="{78A3F17E-4FDA-44C8-A747-A929ABAC9E92}" type="sibTrans" cxnId="{2AB355EB-DEC9-4165-B726-F35A941AAFE7}">
      <dgm:prSet/>
      <dgm:spPr/>
      <dgm:t>
        <a:bodyPr/>
        <a:lstStyle/>
        <a:p>
          <a:endParaRPr lang="en-IN"/>
        </a:p>
      </dgm:t>
    </dgm:pt>
    <dgm:pt modelId="{32235473-F7B9-42A3-A918-7A95A55BE7FC}">
      <dgm:prSet/>
      <dgm:spPr/>
      <dgm:t>
        <a:bodyPr/>
        <a:lstStyle/>
        <a:p>
          <a:r>
            <a:rPr lang="en-IN" dirty="0"/>
            <a:t>Create data frame by parsing the launch HTML Tables</a:t>
          </a:r>
        </a:p>
      </dgm:t>
    </dgm:pt>
    <dgm:pt modelId="{2C08BDDA-C1D6-4108-808D-981C63625AF2}" type="parTrans" cxnId="{059EF9A2-94E7-41D8-95A1-90E8C8D8BBB4}">
      <dgm:prSet/>
      <dgm:spPr/>
      <dgm:t>
        <a:bodyPr/>
        <a:lstStyle/>
        <a:p>
          <a:endParaRPr lang="en-IN"/>
        </a:p>
      </dgm:t>
    </dgm:pt>
    <dgm:pt modelId="{0B32AF11-2657-41B6-BB9E-ED88D58AAAFD}" type="sibTrans" cxnId="{059EF9A2-94E7-41D8-95A1-90E8C8D8BBB4}">
      <dgm:prSet/>
      <dgm:spPr/>
      <dgm:t>
        <a:bodyPr/>
        <a:lstStyle/>
        <a:p>
          <a:endParaRPr lang="en-IN"/>
        </a:p>
      </dgm:t>
    </dgm:pt>
    <dgm:pt modelId="{A49ECE41-E236-457C-8E05-AF3E7E860817}" type="pres">
      <dgm:prSet presAssocID="{49A6F752-4B20-4245-82FA-0E5BC3D046CD}" presName="Name0" presStyleCnt="0">
        <dgm:presLayoutVars>
          <dgm:resizeHandles/>
        </dgm:presLayoutVars>
      </dgm:prSet>
      <dgm:spPr/>
    </dgm:pt>
    <dgm:pt modelId="{2DF48BFE-0805-46EC-9733-16859EE53752}" type="pres">
      <dgm:prSet presAssocID="{947EB5B0-F530-47F6-980B-FA505F28A5B7}" presName="text" presStyleLbl="node1" presStyleIdx="0" presStyleCnt="3">
        <dgm:presLayoutVars>
          <dgm:bulletEnabled val="1"/>
        </dgm:presLayoutVars>
      </dgm:prSet>
      <dgm:spPr/>
    </dgm:pt>
    <dgm:pt modelId="{2718FD6C-D133-4BC2-8622-BC1EADD850DD}" type="pres">
      <dgm:prSet presAssocID="{BCF48353-3EAE-4160-96FA-5269CBFE5F5D}" presName="space" presStyleCnt="0"/>
      <dgm:spPr/>
    </dgm:pt>
    <dgm:pt modelId="{F0B8FE43-5C5D-4F1D-91F4-862FDCFA7ABD}" type="pres">
      <dgm:prSet presAssocID="{801F984E-EF1C-4B58-9D24-B316642938AA}" presName="text" presStyleLbl="node1" presStyleIdx="1" presStyleCnt="3">
        <dgm:presLayoutVars>
          <dgm:bulletEnabled val="1"/>
        </dgm:presLayoutVars>
      </dgm:prSet>
      <dgm:spPr/>
    </dgm:pt>
    <dgm:pt modelId="{17F6F1BE-891B-4213-A2E0-8C8968320E68}" type="pres">
      <dgm:prSet presAssocID="{78A3F17E-4FDA-44C8-A747-A929ABAC9E92}" presName="space" presStyleCnt="0"/>
      <dgm:spPr/>
    </dgm:pt>
    <dgm:pt modelId="{15A27BD9-E223-4CC2-A029-3019ECC53331}" type="pres">
      <dgm:prSet presAssocID="{32235473-F7B9-42A3-A918-7A95A55BE7FC}" presName="text" presStyleLbl="node1" presStyleIdx="2" presStyleCnt="3">
        <dgm:presLayoutVars>
          <dgm:bulletEnabled val="1"/>
        </dgm:presLayoutVars>
      </dgm:prSet>
      <dgm:spPr/>
    </dgm:pt>
  </dgm:ptLst>
  <dgm:cxnLst>
    <dgm:cxn modelId="{EB8E6E21-66BB-4F79-B5F6-CFBB5DFAAFD5}" type="presOf" srcId="{801F984E-EF1C-4B58-9D24-B316642938AA}" destId="{F0B8FE43-5C5D-4F1D-91F4-862FDCFA7ABD}" srcOrd="0" destOrd="0" presId="urn:diagrams.loki3.com/VaryingWidthList"/>
    <dgm:cxn modelId="{A8F1B851-7156-4C36-B09E-8CAFCED679EC}" srcId="{49A6F752-4B20-4245-82FA-0E5BC3D046CD}" destId="{947EB5B0-F530-47F6-980B-FA505F28A5B7}" srcOrd="0" destOrd="0" parTransId="{41D1E840-C58E-4B4B-B343-3603163EB18F}" sibTransId="{BCF48353-3EAE-4160-96FA-5269CBFE5F5D}"/>
    <dgm:cxn modelId="{059EF9A2-94E7-41D8-95A1-90E8C8D8BBB4}" srcId="{49A6F752-4B20-4245-82FA-0E5BC3D046CD}" destId="{32235473-F7B9-42A3-A918-7A95A55BE7FC}" srcOrd="2" destOrd="0" parTransId="{2C08BDDA-C1D6-4108-808D-981C63625AF2}" sibTransId="{0B32AF11-2657-41B6-BB9E-ED88D58AAAFD}"/>
    <dgm:cxn modelId="{9FCE19C7-A4C1-411F-8242-BBF22FB3F2D9}" type="presOf" srcId="{32235473-F7B9-42A3-A918-7A95A55BE7FC}" destId="{15A27BD9-E223-4CC2-A029-3019ECC53331}" srcOrd="0" destOrd="0" presId="urn:diagrams.loki3.com/VaryingWidthList"/>
    <dgm:cxn modelId="{C02B2ECC-9A1F-438F-83A9-EE8D96B99FB3}" type="presOf" srcId="{49A6F752-4B20-4245-82FA-0E5BC3D046CD}" destId="{A49ECE41-E236-457C-8E05-AF3E7E860817}" srcOrd="0" destOrd="0" presId="urn:diagrams.loki3.com/VaryingWidthList"/>
    <dgm:cxn modelId="{2A89B2E2-E6EF-43FC-9E5A-93C3D63B6366}" type="presOf" srcId="{947EB5B0-F530-47F6-980B-FA505F28A5B7}" destId="{2DF48BFE-0805-46EC-9733-16859EE53752}" srcOrd="0" destOrd="0" presId="urn:diagrams.loki3.com/VaryingWidthList"/>
    <dgm:cxn modelId="{2AB355EB-DEC9-4165-B726-F35A941AAFE7}" srcId="{49A6F752-4B20-4245-82FA-0E5BC3D046CD}" destId="{801F984E-EF1C-4B58-9D24-B316642938AA}" srcOrd="1" destOrd="0" parTransId="{BA7F28A3-BA97-4D06-9715-9B7E3A2E9B05}" sibTransId="{78A3F17E-4FDA-44C8-A747-A929ABAC9E92}"/>
    <dgm:cxn modelId="{5EE5F3DF-0D93-4938-8C55-966B838734A1}" type="presParOf" srcId="{A49ECE41-E236-457C-8E05-AF3E7E860817}" destId="{2DF48BFE-0805-46EC-9733-16859EE53752}" srcOrd="0" destOrd="0" presId="urn:diagrams.loki3.com/VaryingWidthList"/>
    <dgm:cxn modelId="{293E962B-35ED-40D7-9772-2E396EF51EBB}" type="presParOf" srcId="{A49ECE41-E236-457C-8E05-AF3E7E860817}" destId="{2718FD6C-D133-4BC2-8622-BC1EADD850DD}" srcOrd="1" destOrd="0" presId="urn:diagrams.loki3.com/VaryingWidthList"/>
    <dgm:cxn modelId="{FE5F0B29-E795-4E22-9D94-D7476BB310E2}" type="presParOf" srcId="{A49ECE41-E236-457C-8E05-AF3E7E860817}" destId="{F0B8FE43-5C5D-4F1D-91F4-862FDCFA7ABD}" srcOrd="2" destOrd="0" presId="urn:diagrams.loki3.com/VaryingWidthList"/>
    <dgm:cxn modelId="{045CDBED-42D9-4BB0-A196-1E30A2B4F8E2}" type="presParOf" srcId="{A49ECE41-E236-457C-8E05-AF3E7E860817}" destId="{17F6F1BE-891B-4213-A2E0-8C8968320E68}" srcOrd="3" destOrd="0" presId="urn:diagrams.loki3.com/VaryingWidthList"/>
    <dgm:cxn modelId="{8D3B9BB9-C80B-404C-9281-48DE067AB9D9}" type="presParOf" srcId="{A49ECE41-E236-457C-8E05-AF3E7E860817}" destId="{15A27BD9-E223-4CC2-A029-3019ECC53331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51BF88-8026-445D-8095-4512AD43FEF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E99AF2F-F9F0-45DA-B01F-78CA8F037E96}">
      <dgm:prSet phldrT="[Text]"/>
      <dgm:spPr/>
      <dgm:t>
        <a:bodyPr/>
        <a:lstStyle/>
        <a:p>
          <a:r>
            <a:rPr lang="en-IN" dirty="0"/>
            <a:t>EDA</a:t>
          </a:r>
        </a:p>
      </dgm:t>
    </dgm:pt>
    <dgm:pt modelId="{450441E3-2B7A-4363-919B-0704CC3ACAEF}" type="parTrans" cxnId="{280721C3-ED6A-4141-9408-38821631A5BE}">
      <dgm:prSet/>
      <dgm:spPr/>
      <dgm:t>
        <a:bodyPr/>
        <a:lstStyle/>
        <a:p>
          <a:endParaRPr lang="en-IN"/>
        </a:p>
      </dgm:t>
    </dgm:pt>
    <dgm:pt modelId="{AE684037-EF0E-4570-BA8A-0A5C273D44C9}" type="sibTrans" cxnId="{280721C3-ED6A-4141-9408-38821631A5BE}">
      <dgm:prSet/>
      <dgm:spPr/>
      <dgm:t>
        <a:bodyPr/>
        <a:lstStyle/>
        <a:p>
          <a:endParaRPr lang="en-IN"/>
        </a:p>
      </dgm:t>
    </dgm:pt>
    <dgm:pt modelId="{F5E96CD2-8D59-413A-A107-3F2264AC0E01}">
      <dgm:prSet phldrT="[Text]"/>
      <dgm:spPr/>
      <dgm:t>
        <a:bodyPr/>
        <a:lstStyle/>
        <a:p>
          <a:r>
            <a:rPr lang="en-IN" dirty="0"/>
            <a:t>Summarizations</a:t>
          </a:r>
        </a:p>
      </dgm:t>
    </dgm:pt>
    <dgm:pt modelId="{423CDB6F-620E-4774-BB5D-F02055B8C56D}" type="parTrans" cxnId="{B00B1EB7-20BB-4C61-B268-CBC1C0207FF5}">
      <dgm:prSet/>
      <dgm:spPr/>
      <dgm:t>
        <a:bodyPr/>
        <a:lstStyle/>
        <a:p>
          <a:endParaRPr lang="en-IN"/>
        </a:p>
      </dgm:t>
    </dgm:pt>
    <dgm:pt modelId="{A6179B02-CF48-4FF1-BA15-F915B610357D}" type="sibTrans" cxnId="{B00B1EB7-20BB-4C61-B268-CBC1C0207FF5}">
      <dgm:prSet/>
      <dgm:spPr/>
      <dgm:t>
        <a:bodyPr/>
        <a:lstStyle/>
        <a:p>
          <a:endParaRPr lang="en-IN"/>
        </a:p>
      </dgm:t>
    </dgm:pt>
    <dgm:pt modelId="{8944DEB8-EE2D-4E78-96CB-0D6B371356A3}">
      <dgm:prSet phldrT="[Text]"/>
      <dgm:spPr/>
      <dgm:t>
        <a:bodyPr/>
        <a:lstStyle/>
        <a:p>
          <a:r>
            <a:rPr lang="en-IN" dirty="0"/>
            <a:t>Creation of landing outcome labels</a:t>
          </a:r>
        </a:p>
      </dgm:t>
    </dgm:pt>
    <dgm:pt modelId="{60BC391A-973A-4B66-BF28-D474714EBCB1}" type="parTrans" cxnId="{EFBA8807-2356-4CDA-827E-C5B328316680}">
      <dgm:prSet/>
      <dgm:spPr/>
      <dgm:t>
        <a:bodyPr/>
        <a:lstStyle/>
        <a:p>
          <a:endParaRPr lang="en-IN"/>
        </a:p>
      </dgm:t>
    </dgm:pt>
    <dgm:pt modelId="{96C9E6CD-C7E4-44D6-9F4B-1BDD3E76DBED}" type="sibTrans" cxnId="{EFBA8807-2356-4CDA-827E-C5B328316680}">
      <dgm:prSet/>
      <dgm:spPr/>
      <dgm:t>
        <a:bodyPr/>
        <a:lstStyle/>
        <a:p>
          <a:endParaRPr lang="en-IN"/>
        </a:p>
      </dgm:t>
    </dgm:pt>
    <dgm:pt modelId="{14330436-E824-4899-BAB0-EDD3E73FF538}" type="pres">
      <dgm:prSet presAssocID="{5651BF88-8026-445D-8095-4512AD43FEFC}" presName="Name0" presStyleCnt="0">
        <dgm:presLayoutVars>
          <dgm:dir/>
          <dgm:resizeHandles val="exact"/>
        </dgm:presLayoutVars>
      </dgm:prSet>
      <dgm:spPr/>
    </dgm:pt>
    <dgm:pt modelId="{AC9E7CD6-345C-4460-AC7D-342979B0EBAC}" type="pres">
      <dgm:prSet presAssocID="{4E99AF2F-F9F0-45DA-B01F-78CA8F037E96}" presName="node" presStyleLbl="node1" presStyleIdx="0" presStyleCnt="3">
        <dgm:presLayoutVars>
          <dgm:bulletEnabled val="1"/>
        </dgm:presLayoutVars>
      </dgm:prSet>
      <dgm:spPr/>
    </dgm:pt>
    <dgm:pt modelId="{EE2DBEC5-8929-45F8-9373-34A06F535807}" type="pres">
      <dgm:prSet presAssocID="{AE684037-EF0E-4570-BA8A-0A5C273D44C9}" presName="sibTrans" presStyleLbl="sibTrans2D1" presStyleIdx="0" presStyleCnt="2"/>
      <dgm:spPr/>
    </dgm:pt>
    <dgm:pt modelId="{48775745-736F-43B9-B9B5-B80B78E05FE5}" type="pres">
      <dgm:prSet presAssocID="{AE684037-EF0E-4570-BA8A-0A5C273D44C9}" presName="connectorText" presStyleLbl="sibTrans2D1" presStyleIdx="0" presStyleCnt="2"/>
      <dgm:spPr/>
    </dgm:pt>
    <dgm:pt modelId="{97BCDD87-F756-4888-94F2-7F60E2195AF6}" type="pres">
      <dgm:prSet presAssocID="{F5E96CD2-8D59-413A-A107-3F2264AC0E01}" presName="node" presStyleLbl="node1" presStyleIdx="1" presStyleCnt="3">
        <dgm:presLayoutVars>
          <dgm:bulletEnabled val="1"/>
        </dgm:presLayoutVars>
      </dgm:prSet>
      <dgm:spPr/>
    </dgm:pt>
    <dgm:pt modelId="{FF1533F5-F471-4A27-861F-BCA8550663CE}" type="pres">
      <dgm:prSet presAssocID="{A6179B02-CF48-4FF1-BA15-F915B610357D}" presName="sibTrans" presStyleLbl="sibTrans2D1" presStyleIdx="1" presStyleCnt="2"/>
      <dgm:spPr/>
    </dgm:pt>
    <dgm:pt modelId="{801790DC-2998-4AD6-A36C-40A48F2A7C5F}" type="pres">
      <dgm:prSet presAssocID="{A6179B02-CF48-4FF1-BA15-F915B610357D}" presName="connectorText" presStyleLbl="sibTrans2D1" presStyleIdx="1" presStyleCnt="2"/>
      <dgm:spPr/>
    </dgm:pt>
    <dgm:pt modelId="{3CAA0A8D-97CD-4AFF-AD14-B89E176177E5}" type="pres">
      <dgm:prSet presAssocID="{8944DEB8-EE2D-4E78-96CB-0D6B371356A3}" presName="node" presStyleLbl="node1" presStyleIdx="2" presStyleCnt="3">
        <dgm:presLayoutVars>
          <dgm:bulletEnabled val="1"/>
        </dgm:presLayoutVars>
      </dgm:prSet>
      <dgm:spPr/>
    </dgm:pt>
  </dgm:ptLst>
  <dgm:cxnLst>
    <dgm:cxn modelId="{EFBA8807-2356-4CDA-827E-C5B328316680}" srcId="{5651BF88-8026-445D-8095-4512AD43FEFC}" destId="{8944DEB8-EE2D-4E78-96CB-0D6B371356A3}" srcOrd="2" destOrd="0" parTransId="{60BC391A-973A-4B66-BF28-D474714EBCB1}" sibTransId="{96C9E6CD-C7E4-44D6-9F4B-1BDD3E76DBED}"/>
    <dgm:cxn modelId="{D6802724-F26A-48E1-9BC8-50CAD96078A7}" type="presOf" srcId="{AE684037-EF0E-4570-BA8A-0A5C273D44C9}" destId="{48775745-736F-43B9-B9B5-B80B78E05FE5}" srcOrd="1" destOrd="0" presId="urn:microsoft.com/office/officeart/2005/8/layout/process1"/>
    <dgm:cxn modelId="{F9C0502E-5D4F-46A6-854E-2FB083737076}" type="presOf" srcId="{A6179B02-CF48-4FF1-BA15-F915B610357D}" destId="{FF1533F5-F471-4A27-861F-BCA8550663CE}" srcOrd="0" destOrd="0" presId="urn:microsoft.com/office/officeart/2005/8/layout/process1"/>
    <dgm:cxn modelId="{56B94164-C617-47E3-B632-7F84CC8C3DCA}" type="presOf" srcId="{AE684037-EF0E-4570-BA8A-0A5C273D44C9}" destId="{EE2DBEC5-8929-45F8-9373-34A06F535807}" srcOrd="0" destOrd="0" presId="urn:microsoft.com/office/officeart/2005/8/layout/process1"/>
    <dgm:cxn modelId="{4AD4AA48-4106-4CB0-BC68-2496D315727F}" type="presOf" srcId="{A6179B02-CF48-4FF1-BA15-F915B610357D}" destId="{801790DC-2998-4AD6-A36C-40A48F2A7C5F}" srcOrd="1" destOrd="0" presId="urn:microsoft.com/office/officeart/2005/8/layout/process1"/>
    <dgm:cxn modelId="{B00B1EB7-20BB-4C61-B268-CBC1C0207FF5}" srcId="{5651BF88-8026-445D-8095-4512AD43FEFC}" destId="{F5E96CD2-8D59-413A-A107-3F2264AC0E01}" srcOrd="1" destOrd="0" parTransId="{423CDB6F-620E-4774-BB5D-F02055B8C56D}" sibTransId="{A6179B02-CF48-4FF1-BA15-F915B610357D}"/>
    <dgm:cxn modelId="{280721C3-ED6A-4141-9408-38821631A5BE}" srcId="{5651BF88-8026-445D-8095-4512AD43FEFC}" destId="{4E99AF2F-F9F0-45DA-B01F-78CA8F037E96}" srcOrd="0" destOrd="0" parTransId="{450441E3-2B7A-4363-919B-0704CC3ACAEF}" sibTransId="{AE684037-EF0E-4570-BA8A-0A5C273D44C9}"/>
    <dgm:cxn modelId="{8E583BCD-D905-4C59-86A1-52D59352505F}" type="presOf" srcId="{5651BF88-8026-445D-8095-4512AD43FEFC}" destId="{14330436-E824-4899-BAB0-EDD3E73FF538}" srcOrd="0" destOrd="0" presId="urn:microsoft.com/office/officeart/2005/8/layout/process1"/>
    <dgm:cxn modelId="{0062DDE5-3914-4906-A8B7-35FEC3587D27}" type="presOf" srcId="{8944DEB8-EE2D-4E78-96CB-0D6B371356A3}" destId="{3CAA0A8D-97CD-4AFF-AD14-B89E176177E5}" srcOrd="0" destOrd="0" presId="urn:microsoft.com/office/officeart/2005/8/layout/process1"/>
    <dgm:cxn modelId="{4F8470FD-DEDB-4836-8FC6-A1A4829AE79D}" type="presOf" srcId="{4E99AF2F-F9F0-45DA-B01F-78CA8F037E96}" destId="{AC9E7CD6-345C-4460-AC7D-342979B0EBAC}" srcOrd="0" destOrd="0" presId="urn:microsoft.com/office/officeart/2005/8/layout/process1"/>
    <dgm:cxn modelId="{B9E035FF-5E98-46C3-ABD1-694706A1F80B}" type="presOf" srcId="{F5E96CD2-8D59-413A-A107-3F2264AC0E01}" destId="{97BCDD87-F756-4888-94F2-7F60E2195AF6}" srcOrd="0" destOrd="0" presId="urn:microsoft.com/office/officeart/2005/8/layout/process1"/>
    <dgm:cxn modelId="{490F9B3B-17A0-4AC2-B140-C240C5D976F7}" type="presParOf" srcId="{14330436-E824-4899-BAB0-EDD3E73FF538}" destId="{AC9E7CD6-345C-4460-AC7D-342979B0EBAC}" srcOrd="0" destOrd="0" presId="urn:microsoft.com/office/officeart/2005/8/layout/process1"/>
    <dgm:cxn modelId="{BAA23675-3683-4332-9B66-60EDB0A8C5F8}" type="presParOf" srcId="{14330436-E824-4899-BAB0-EDD3E73FF538}" destId="{EE2DBEC5-8929-45F8-9373-34A06F535807}" srcOrd="1" destOrd="0" presId="urn:microsoft.com/office/officeart/2005/8/layout/process1"/>
    <dgm:cxn modelId="{18637C9C-4CC5-426D-934B-24E4A64FDB26}" type="presParOf" srcId="{EE2DBEC5-8929-45F8-9373-34A06F535807}" destId="{48775745-736F-43B9-B9B5-B80B78E05FE5}" srcOrd="0" destOrd="0" presId="urn:microsoft.com/office/officeart/2005/8/layout/process1"/>
    <dgm:cxn modelId="{397E6522-8C37-4953-A4FC-C5EDF1A4157D}" type="presParOf" srcId="{14330436-E824-4899-BAB0-EDD3E73FF538}" destId="{97BCDD87-F756-4888-94F2-7F60E2195AF6}" srcOrd="2" destOrd="0" presId="urn:microsoft.com/office/officeart/2005/8/layout/process1"/>
    <dgm:cxn modelId="{B9A290D4-8198-4F4F-9959-DA65A45DC98D}" type="presParOf" srcId="{14330436-E824-4899-BAB0-EDD3E73FF538}" destId="{FF1533F5-F471-4A27-861F-BCA8550663CE}" srcOrd="3" destOrd="0" presId="urn:microsoft.com/office/officeart/2005/8/layout/process1"/>
    <dgm:cxn modelId="{23AAB627-820B-42F3-957C-5941599CEA04}" type="presParOf" srcId="{FF1533F5-F471-4A27-861F-BCA8550663CE}" destId="{801790DC-2998-4AD6-A36C-40A48F2A7C5F}" srcOrd="0" destOrd="0" presId="urn:microsoft.com/office/officeart/2005/8/layout/process1"/>
    <dgm:cxn modelId="{84EBEE79-140C-4031-A930-686DD8FD5EA1}" type="presParOf" srcId="{14330436-E824-4899-BAB0-EDD3E73FF538}" destId="{3CAA0A8D-97CD-4AFF-AD14-B89E176177E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5AB634-65AD-4B66-8618-0A49C90648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E68BB64-CCAE-44D0-BCC5-228B122DBA8A}">
      <dgm:prSet phldrT="[Text]"/>
      <dgm:spPr/>
      <dgm:t>
        <a:bodyPr/>
        <a:lstStyle/>
        <a:p>
          <a:r>
            <a:rPr lang="en-IN" dirty="0"/>
            <a:t>Data Preparation and standardization</a:t>
          </a:r>
        </a:p>
      </dgm:t>
    </dgm:pt>
    <dgm:pt modelId="{0745E3DF-C0A4-4787-B993-BB4250FB03EE}" type="parTrans" cxnId="{65875057-6792-4136-A165-7A5C82EC0B18}">
      <dgm:prSet/>
      <dgm:spPr/>
      <dgm:t>
        <a:bodyPr/>
        <a:lstStyle/>
        <a:p>
          <a:endParaRPr lang="en-IN"/>
        </a:p>
      </dgm:t>
    </dgm:pt>
    <dgm:pt modelId="{6CD90377-B2D6-4DAA-9422-0CF081EFE018}" type="sibTrans" cxnId="{65875057-6792-4136-A165-7A5C82EC0B18}">
      <dgm:prSet/>
      <dgm:spPr/>
      <dgm:t>
        <a:bodyPr/>
        <a:lstStyle/>
        <a:p>
          <a:endParaRPr lang="en-IN"/>
        </a:p>
      </dgm:t>
    </dgm:pt>
    <dgm:pt modelId="{BDFB3915-D0CC-4919-B005-401102A24A23}">
      <dgm:prSet phldrT="[Text]"/>
      <dgm:spPr/>
      <dgm:t>
        <a:bodyPr/>
        <a:lstStyle/>
        <a:p>
          <a:r>
            <a:rPr lang="en-IN" dirty="0"/>
            <a:t>Test of each model with combinations of hyperparameters</a:t>
          </a:r>
        </a:p>
      </dgm:t>
    </dgm:pt>
    <dgm:pt modelId="{E39D3400-158E-4CD9-9AC5-BF05C0DBFD5E}" type="parTrans" cxnId="{34D2574D-86D6-4139-8D4F-A98F5B85368A}">
      <dgm:prSet/>
      <dgm:spPr/>
      <dgm:t>
        <a:bodyPr/>
        <a:lstStyle/>
        <a:p>
          <a:endParaRPr lang="en-IN"/>
        </a:p>
      </dgm:t>
    </dgm:pt>
    <dgm:pt modelId="{8DF56C5A-0FF0-4AC2-A284-B1D36515B9E0}" type="sibTrans" cxnId="{34D2574D-86D6-4139-8D4F-A98F5B85368A}">
      <dgm:prSet/>
      <dgm:spPr/>
      <dgm:t>
        <a:bodyPr/>
        <a:lstStyle/>
        <a:p>
          <a:endParaRPr lang="en-IN"/>
        </a:p>
      </dgm:t>
    </dgm:pt>
    <dgm:pt modelId="{1A47701E-F4DA-484E-99D0-58F14B80192A}">
      <dgm:prSet phldrT="[Text]"/>
      <dgm:spPr/>
      <dgm:t>
        <a:bodyPr/>
        <a:lstStyle/>
        <a:p>
          <a:r>
            <a:rPr lang="en-IN" dirty="0"/>
            <a:t>Comparison of results</a:t>
          </a:r>
        </a:p>
      </dgm:t>
    </dgm:pt>
    <dgm:pt modelId="{53C12291-8E8F-4FFA-A42C-718613D93603}" type="parTrans" cxnId="{D9B75BAB-9EDB-4D55-88F3-77721BDC19CB}">
      <dgm:prSet/>
      <dgm:spPr/>
      <dgm:t>
        <a:bodyPr/>
        <a:lstStyle/>
        <a:p>
          <a:endParaRPr lang="en-IN"/>
        </a:p>
      </dgm:t>
    </dgm:pt>
    <dgm:pt modelId="{DEEB5BE4-B7C2-4C9F-85BF-FAFB6E7BC69B}" type="sibTrans" cxnId="{D9B75BAB-9EDB-4D55-88F3-77721BDC19CB}">
      <dgm:prSet/>
      <dgm:spPr/>
      <dgm:t>
        <a:bodyPr/>
        <a:lstStyle/>
        <a:p>
          <a:endParaRPr lang="en-IN"/>
        </a:p>
      </dgm:t>
    </dgm:pt>
    <dgm:pt modelId="{48E45D16-D323-4358-AFD6-F98B08E284E0}" type="pres">
      <dgm:prSet presAssocID="{065AB634-65AD-4B66-8618-0A49C906480E}" presName="Name0" presStyleCnt="0">
        <dgm:presLayoutVars>
          <dgm:dir/>
          <dgm:resizeHandles val="exact"/>
        </dgm:presLayoutVars>
      </dgm:prSet>
      <dgm:spPr/>
    </dgm:pt>
    <dgm:pt modelId="{74C9B672-65E4-4B80-8AA4-3A0487C2F354}" type="pres">
      <dgm:prSet presAssocID="{2E68BB64-CCAE-44D0-BCC5-228B122DBA8A}" presName="node" presStyleLbl="node1" presStyleIdx="0" presStyleCnt="3">
        <dgm:presLayoutVars>
          <dgm:bulletEnabled val="1"/>
        </dgm:presLayoutVars>
      </dgm:prSet>
      <dgm:spPr/>
    </dgm:pt>
    <dgm:pt modelId="{C35299AB-EF1A-463F-8367-539E00FC990B}" type="pres">
      <dgm:prSet presAssocID="{6CD90377-B2D6-4DAA-9422-0CF081EFE018}" presName="sibTrans" presStyleLbl="sibTrans2D1" presStyleIdx="0" presStyleCnt="2"/>
      <dgm:spPr/>
    </dgm:pt>
    <dgm:pt modelId="{57FC05E1-7235-4F98-A40B-751F1CF04047}" type="pres">
      <dgm:prSet presAssocID="{6CD90377-B2D6-4DAA-9422-0CF081EFE018}" presName="connectorText" presStyleLbl="sibTrans2D1" presStyleIdx="0" presStyleCnt="2"/>
      <dgm:spPr/>
    </dgm:pt>
    <dgm:pt modelId="{65E0B74D-D23A-4F4B-AEBA-6C12A2B3C051}" type="pres">
      <dgm:prSet presAssocID="{BDFB3915-D0CC-4919-B005-401102A24A23}" presName="node" presStyleLbl="node1" presStyleIdx="1" presStyleCnt="3">
        <dgm:presLayoutVars>
          <dgm:bulletEnabled val="1"/>
        </dgm:presLayoutVars>
      </dgm:prSet>
      <dgm:spPr/>
    </dgm:pt>
    <dgm:pt modelId="{D24CA117-CCCC-4BEE-9DFB-DA5A6CD9869C}" type="pres">
      <dgm:prSet presAssocID="{8DF56C5A-0FF0-4AC2-A284-B1D36515B9E0}" presName="sibTrans" presStyleLbl="sibTrans2D1" presStyleIdx="1" presStyleCnt="2"/>
      <dgm:spPr/>
    </dgm:pt>
    <dgm:pt modelId="{3CBEB1C5-4DAD-4CFE-BC5C-8A39C40DA3A8}" type="pres">
      <dgm:prSet presAssocID="{8DF56C5A-0FF0-4AC2-A284-B1D36515B9E0}" presName="connectorText" presStyleLbl="sibTrans2D1" presStyleIdx="1" presStyleCnt="2"/>
      <dgm:spPr/>
    </dgm:pt>
    <dgm:pt modelId="{D938C69B-B0A5-4D10-B15D-50E0A771D434}" type="pres">
      <dgm:prSet presAssocID="{1A47701E-F4DA-484E-99D0-58F14B80192A}" presName="node" presStyleLbl="node1" presStyleIdx="2" presStyleCnt="3">
        <dgm:presLayoutVars>
          <dgm:bulletEnabled val="1"/>
        </dgm:presLayoutVars>
      </dgm:prSet>
      <dgm:spPr/>
    </dgm:pt>
  </dgm:ptLst>
  <dgm:cxnLst>
    <dgm:cxn modelId="{46DE7D1B-3979-46FC-9A80-1ABD5D3B6086}" type="presOf" srcId="{8DF56C5A-0FF0-4AC2-A284-B1D36515B9E0}" destId="{3CBEB1C5-4DAD-4CFE-BC5C-8A39C40DA3A8}" srcOrd="1" destOrd="0" presId="urn:microsoft.com/office/officeart/2005/8/layout/process1"/>
    <dgm:cxn modelId="{F1E19020-E503-4E1E-A2FF-BC227CC9C26F}" type="presOf" srcId="{8DF56C5A-0FF0-4AC2-A284-B1D36515B9E0}" destId="{D24CA117-CCCC-4BEE-9DFB-DA5A6CD9869C}" srcOrd="0" destOrd="0" presId="urn:microsoft.com/office/officeart/2005/8/layout/process1"/>
    <dgm:cxn modelId="{34D2574D-86D6-4139-8D4F-A98F5B85368A}" srcId="{065AB634-65AD-4B66-8618-0A49C906480E}" destId="{BDFB3915-D0CC-4919-B005-401102A24A23}" srcOrd="1" destOrd="0" parTransId="{E39D3400-158E-4CD9-9AC5-BF05C0DBFD5E}" sibTransId="{8DF56C5A-0FF0-4AC2-A284-B1D36515B9E0}"/>
    <dgm:cxn modelId="{FDEEB876-614D-409E-B730-DDFF0B9582B0}" type="presOf" srcId="{6CD90377-B2D6-4DAA-9422-0CF081EFE018}" destId="{C35299AB-EF1A-463F-8367-539E00FC990B}" srcOrd="0" destOrd="0" presId="urn:microsoft.com/office/officeart/2005/8/layout/process1"/>
    <dgm:cxn modelId="{65875057-6792-4136-A165-7A5C82EC0B18}" srcId="{065AB634-65AD-4B66-8618-0A49C906480E}" destId="{2E68BB64-CCAE-44D0-BCC5-228B122DBA8A}" srcOrd="0" destOrd="0" parTransId="{0745E3DF-C0A4-4787-B993-BB4250FB03EE}" sibTransId="{6CD90377-B2D6-4DAA-9422-0CF081EFE018}"/>
    <dgm:cxn modelId="{D9B75BAB-9EDB-4D55-88F3-77721BDC19CB}" srcId="{065AB634-65AD-4B66-8618-0A49C906480E}" destId="{1A47701E-F4DA-484E-99D0-58F14B80192A}" srcOrd="2" destOrd="0" parTransId="{53C12291-8E8F-4FFA-A42C-718613D93603}" sibTransId="{DEEB5BE4-B7C2-4C9F-85BF-FAFB6E7BC69B}"/>
    <dgm:cxn modelId="{7434C3BD-1012-4E8B-9221-438A3905CB37}" type="presOf" srcId="{BDFB3915-D0CC-4919-B005-401102A24A23}" destId="{65E0B74D-D23A-4F4B-AEBA-6C12A2B3C051}" srcOrd="0" destOrd="0" presId="urn:microsoft.com/office/officeart/2005/8/layout/process1"/>
    <dgm:cxn modelId="{39E272C6-EAC8-4AF6-8EF0-2463875134EA}" type="presOf" srcId="{2E68BB64-CCAE-44D0-BCC5-228B122DBA8A}" destId="{74C9B672-65E4-4B80-8AA4-3A0487C2F354}" srcOrd="0" destOrd="0" presId="urn:microsoft.com/office/officeart/2005/8/layout/process1"/>
    <dgm:cxn modelId="{53E315D2-96EC-4B62-BE72-36E18A288BBB}" type="presOf" srcId="{6CD90377-B2D6-4DAA-9422-0CF081EFE018}" destId="{57FC05E1-7235-4F98-A40B-751F1CF04047}" srcOrd="1" destOrd="0" presId="urn:microsoft.com/office/officeart/2005/8/layout/process1"/>
    <dgm:cxn modelId="{15D525EA-71BD-4874-97E2-6F477AC7A256}" type="presOf" srcId="{1A47701E-F4DA-484E-99D0-58F14B80192A}" destId="{D938C69B-B0A5-4D10-B15D-50E0A771D434}" srcOrd="0" destOrd="0" presId="urn:microsoft.com/office/officeart/2005/8/layout/process1"/>
    <dgm:cxn modelId="{AA5CE0F2-583A-4F31-9FAD-E7F55938E5C4}" type="presOf" srcId="{065AB634-65AD-4B66-8618-0A49C906480E}" destId="{48E45D16-D323-4358-AFD6-F98B08E284E0}" srcOrd="0" destOrd="0" presId="urn:microsoft.com/office/officeart/2005/8/layout/process1"/>
    <dgm:cxn modelId="{72BB2A69-9BC6-46FD-B90D-182C968D38F4}" type="presParOf" srcId="{48E45D16-D323-4358-AFD6-F98B08E284E0}" destId="{74C9B672-65E4-4B80-8AA4-3A0487C2F354}" srcOrd="0" destOrd="0" presId="urn:microsoft.com/office/officeart/2005/8/layout/process1"/>
    <dgm:cxn modelId="{DB3F283B-E8CD-4823-B037-CB9A1A697772}" type="presParOf" srcId="{48E45D16-D323-4358-AFD6-F98B08E284E0}" destId="{C35299AB-EF1A-463F-8367-539E00FC990B}" srcOrd="1" destOrd="0" presId="urn:microsoft.com/office/officeart/2005/8/layout/process1"/>
    <dgm:cxn modelId="{79CEFFE4-431F-4D50-A518-88942804BD36}" type="presParOf" srcId="{C35299AB-EF1A-463F-8367-539E00FC990B}" destId="{57FC05E1-7235-4F98-A40B-751F1CF04047}" srcOrd="0" destOrd="0" presId="urn:microsoft.com/office/officeart/2005/8/layout/process1"/>
    <dgm:cxn modelId="{68013EA4-20AF-4E3C-94C5-C61AAA728C6D}" type="presParOf" srcId="{48E45D16-D323-4358-AFD6-F98B08E284E0}" destId="{65E0B74D-D23A-4F4B-AEBA-6C12A2B3C051}" srcOrd="2" destOrd="0" presId="urn:microsoft.com/office/officeart/2005/8/layout/process1"/>
    <dgm:cxn modelId="{C9105E8E-9CD0-4CC1-878E-7C5FCAB70AEB}" type="presParOf" srcId="{48E45D16-D323-4358-AFD6-F98B08E284E0}" destId="{D24CA117-CCCC-4BEE-9DFB-DA5A6CD9869C}" srcOrd="3" destOrd="0" presId="urn:microsoft.com/office/officeart/2005/8/layout/process1"/>
    <dgm:cxn modelId="{A1F35CDF-E252-4DB7-A1F9-5226E55BF32B}" type="presParOf" srcId="{D24CA117-CCCC-4BEE-9DFB-DA5A6CD9869C}" destId="{3CBEB1C5-4DAD-4CFE-BC5C-8A39C40DA3A8}" srcOrd="0" destOrd="0" presId="urn:microsoft.com/office/officeart/2005/8/layout/process1"/>
    <dgm:cxn modelId="{68CC8745-46D3-47B4-9743-03F981843796}" type="presParOf" srcId="{48E45D16-D323-4358-AFD6-F98B08E284E0}" destId="{D938C69B-B0A5-4D10-B15D-50E0A771D4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DE52A-1255-48BD-AC44-7CCF343F9DF1}">
      <dsp:nvSpPr>
        <dsp:cNvPr id="0" name=""/>
        <dsp:cNvSpPr/>
      </dsp:nvSpPr>
      <dsp:spPr>
        <a:xfrm>
          <a:off x="0" y="9179"/>
          <a:ext cx="54610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 requests to call SPACEX API</a:t>
          </a:r>
          <a:endParaRPr lang="en-IN" sz="2500" kern="1200" dirty="0"/>
        </a:p>
      </dsp:txBody>
      <dsp:txXfrm>
        <a:off x="48481" y="57660"/>
        <a:ext cx="5364038" cy="896166"/>
      </dsp:txXfrm>
    </dsp:sp>
    <dsp:sp modelId="{782D4057-B30E-48AA-ADD8-F93E15FEA3B3}">
      <dsp:nvSpPr>
        <dsp:cNvPr id="0" name=""/>
        <dsp:cNvSpPr/>
      </dsp:nvSpPr>
      <dsp:spPr>
        <a:xfrm>
          <a:off x="0" y="1074308"/>
          <a:ext cx="54610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Parse it from JSON to Pandas </a:t>
          </a:r>
          <a:r>
            <a:rPr lang="en-US" sz="2500" kern="1200" dirty="0" err="1"/>
            <a:t>Dataframe</a:t>
          </a:r>
          <a:endParaRPr lang="en-IN" sz="2500" kern="1200" dirty="0"/>
        </a:p>
      </dsp:txBody>
      <dsp:txXfrm>
        <a:off x="48481" y="1122789"/>
        <a:ext cx="5364038" cy="896166"/>
      </dsp:txXfrm>
    </dsp:sp>
    <dsp:sp modelId="{93C45BAD-8F74-4718-830C-9A47FAB680F0}">
      <dsp:nvSpPr>
        <dsp:cNvPr id="0" name=""/>
        <dsp:cNvSpPr/>
      </dsp:nvSpPr>
      <dsp:spPr>
        <a:xfrm>
          <a:off x="0" y="2139437"/>
          <a:ext cx="54610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Remove all values that are not FALCON 9</a:t>
          </a:r>
          <a:endParaRPr lang="en-IN" sz="2500" kern="1200" dirty="0"/>
        </a:p>
      </dsp:txBody>
      <dsp:txXfrm>
        <a:off x="48481" y="2187918"/>
        <a:ext cx="5364038" cy="896166"/>
      </dsp:txXfrm>
    </dsp:sp>
    <dsp:sp modelId="{DBCED456-0ED4-4D88-B138-6D1D2C227E44}">
      <dsp:nvSpPr>
        <dsp:cNvPr id="0" name=""/>
        <dsp:cNvSpPr/>
      </dsp:nvSpPr>
      <dsp:spPr>
        <a:xfrm>
          <a:off x="0" y="3204566"/>
          <a:ext cx="54610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Clean the data by removing missing values</a:t>
          </a:r>
          <a:endParaRPr lang="en-IN" sz="2500" kern="1200" dirty="0"/>
        </a:p>
      </dsp:txBody>
      <dsp:txXfrm>
        <a:off x="48481" y="3253047"/>
        <a:ext cx="5364038" cy="896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48BFE-0805-46EC-9733-16859EE53752}">
      <dsp:nvSpPr>
        <dsp:cNvPr id="0" name=""/>
        <dsp:cNvSpPr/>
      </dsp:nvSpPr>
      <dsp:spPr>
        <a:xfrm>
          <a:off x="1081705" y="2001"/>
          <a:ext cx="3420000" cy="1321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Request the Falcon 9 Launch Wiki Page  </a:t>
          </a:r>
        </a:p>
      </dsp:txBody>
      <dsp:txXfrm>
        <a:off x="1081705" y="2001"/>
        <a:ext cx="3420000" cy="1321297"/>
      </dsp:txXfrm>
    </dsp:sp>
    <dsp:sp modelId="{F0B8FE43-5C5D-4F1D-91F4-862FDCFA7ABD}">
      <dsp:nvSpPr>
        <dsp:cNvPr id="0" name=""/>
        <dsp:cNvSpPr/>
      </dsp:nvSpPr>
      <dsp:spPr>
        <a:xfrm>
          <a:off x="46705" y="1389363"/>
          <a:ext cx="5490000" cy="1321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Extract all column/variable names from HTML Table Header</a:t>
          </a:r>
          <a:endParaRPr lang="en-IN" sz="3200" kern="1200" dirty="0"/>
        </a:p>
      </dsp:txBody>
      <dsp:txXfrm>
        <a:off x="46705" y="1389363"/>
        <a:ext cx="5490000" cy="1321297"/>
      </dsp:txXfrm>
    </dsp:sp>
    <dsp:sp modelId="{15A27BD9-E223-4CC2-A029-3019ECC53331}">
      <dsp:nvSpPr>
        <dsp:cNvPr id="0" name=""/>
        <dsp:cNvSpPr/>
      </dsp:nvSpPr>
      <dsp:spPr>
        <a:xfrm>
          <a:off x="316705" y="2776725"/>
          <a:ext cx="4950000" cy="1321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Create data frame by parsing the launch HTML Tables</a:t>
          </a:r>
        </a:p>
      </dsp:txBody>
      <dsp:txXfrm>
        <a:off x="316705" y="2776725"/>
        <a:ext cx="4950000" cy="13212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E7CD6-345C-4460-AC7D-342979B0EBAC}">
      <dsp:nvSpPr>
        <dsp:cNvPr id="0" name=""/>
        <dsp:cNvSpPr/>
      </dsp:nvSpPr>
      <dsp:spPr>
        <a:xfrm>
          <a:off x="7143" y="107710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EDA</a:t>
          </a:r>
        </a:p>
      </dsp:txBody>
      <dsp:txXfrm>
        <a:off x="44665" y="1114628"/>
        <a:ext cx="2060143" cy="1206068"/>
      </dsp:txXfrm>
    </dsp:sp>
    <dsp:sp modelId="{EE2DBEC5-8929-45F8-9373-34A06F535807}">
      <dsp:nvSpPr>
        <dsp:cNvPr id="0" name=""/>
        <dsp:cNvSpPr/>
      </dsp:nvSpPr>
      <dsp:spPr>
        <a:xfrm>
          <a:off x="2355850" y="145289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355850" y="1558804"/>
        <a:ext cx="316861" cy="317716"/>
      </dsp:txXfrm>
    </dsp:sp>
    <dsp:sp modelId="{97BCDD87-F756-4888-94F2-7F60E2195AF6}">
      <dsp:nvSpPr>
        <dsp:cNvPr id="0" name=""/>
        <dsp:cNvSpPr/>
      </dsp:nvSpPr>
      <dsp:spPr>
        <a:xfrm>
          <a:off x="2996406" y="107710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Summarizations</a:t>
          </a:r>
        </a:p>
      </dsp:txBody>
      <dsp:txXfrm>
        <a:off x="3033928" y="1114628"/>
        <a:ext cx="2060143" cy="1206068"/>
      </dsp:txXfrm>
    </dsp:sp>
    <dsp:sp modelId="{FF1533F5-F471-4A27-861F-BCA8550663CE}">
      <dsp:nvSpPr>
        <dsp:cNvPr id="0" name=""/>
        <dsp:cNvSpPr/>
      </dsp:nvSpPr>
      <dsp:spPr>
        <a:xfrm>
          <a:off x="5345112" y="145289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5345112" y="1558804"/>
        <a:ext cx="316861" cy="317716"/>
      </dsp:txXfrm>
    </dsp:sp>
    <dsp:sp modelId="{3CAA0A8D-97CD-4AFF-AD14-B89E176177E5}">
      <dsp:nvSpPr>
        <dsp:cNvPr id="0" name=""/>
        <dsp:cNvSpPr/>
      </dsp:nvSpPr>
      <dsp:spPr>
        <a:xfrm>
          <a:off x="5985668" y="107710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Creation of landing outcome labels</a:t>
          </a:r>
        </a:p>
      </dsp:txBody>
      <dsp:txXfrm>
        <a:off x="6023190" y="1114628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9B672-65E4-4B80-8AA4-3A0487C2F354}">
      <dsp:nvSpPr>
        <dsp:cNvPr id="0" name=""/>
        <dsp:cNvSpPr/>
      </dsp:nvSpPr>
      <dsp:spPr>
        <a:xfrm>
          <a:off x="7616" y="896663"/>
          <a:ext cx="2276385" cy="1365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Data Preparation and standardization</a:t>
          </a:r>
        </a:p>
      </dsp:txBody>
      <dsp:txXfrm>
        <a:off x="47620" y="936667"/>
        <a:ext cx="2196377" cy="1285823"/>
      </dsp:txXfrm>
    </dsp:sp>
    <dsp:sp modelId="{C35299AB-EF1A-463F-8367-539E00FC990B}">
      <dsp:nvSpPr>
        <dsp:cNvPr id="0" name=""/>
        <dsp:cNvSpPr/>
      </dsp:nvSpPr>
      <dsp:spPr>
        <a:xfrm>
          <a:off x="2511640" y="1297307"/>
          <a:ext cx="482593" cy="564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511640" y="1410216"/>
        <a:ext cx="337815" cy="338725"/>
      </dsp:txXfrm>
    </dsp:sp>
    <dsp:sp modelId="{65E0B74D-D23A-4F4B-AEBA-6C12A2B3C051}">
      <dsp:nvSpPr>
        <dsp:cNvPr id="0" name=""/>
        <dsp:cNvSpPr/>
      </dsp:nvSpPr>
      <dsp:spPr>
        <a:xfrm>
          <a:off x="3194555" y="896663"/>
          <a:ext cx="2276385" cy="1365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Test of each model with combinations of hyperparameters</a:t>
          </a:r>
        </a:p>
      </dsp:txBody>
      <dsp:txXfrm>
        <a:off x="3234559" y="936667"/>
        <a:ext cx="2196377" cy="1285823"/>
      </dsp:txXfrm>
    </dsp:sp>
    <dsp:sp modelId="{D24CA117-CCCC-4BEE-9DFB-DA5A6CD9869C}">
      <dsp:nvSpPr>
        <dsp:cNvPr id="0" name=""/>
        <dsp:cNvSpPr/>
      </dsp:nvSpPr>
      <dsp:spPr>
        <a:xfrm>
          <a:off x="5698579" y="1297307"/>
          <a:ext cx="482593" cy="564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5698579" y="1410216"/>
        <a:ext cx="337815" cy="338725"/>
      </dsp:txXfrm>
    </dsp:sp>
    <dsp:sp modelId="{D938C69B-B0A5-4D10-B15D-50E0A771D434}">
      <dsp:nvSpPr>
        <dsp:cNvPr id="0" name=""/>
        <dsp:cNvSpPr/>
      </dsp:nvSpPr>
      <dsp:spPr>
        <a:xfrm>
          <a:off x="6381495" y="896663"/>
          <a:ext cx="2276385" cy="1365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Comparison of results</a:t>
          </a:r>
        </a:p>
      </dsp:txBody>
      <dsp:txXfrm>
        <a:off x="6421499" y="936667"/>
        <a:ext cx="2196377" cy="128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7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9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0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Put-to/Applied-Datascience-Capstone-Project/blob/542e57605bf592a994d92b8e12019dbf3eb82f2a/IBM-DS0321EN-SkillsNetwork_labs_module_1_L3_labs-jupyter-spacex-data_wrangling_jupyterlite.jupyterlite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t-to/Applied-Datascience-Capstone-Project/blob/542e57605bf592a994d92b8e12019dbf3eb82f2a/IBM-DS0321EN-SkillsNetwork_labs_module_2_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t-to/Applied-Datascience-Capstone-Project/blob/542e57605bf592a994d92b8e12019dbf3eb82f2a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t-to/Applied-Datascience-Capstone-Project/blob/542e57605bf592a994d92b8e12019dbf3eb82f2a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Put-to/Applied-Datascience-Capstone-Project/blob/542e57605bf592a994d92b8e12019dbf3eb82f2a/IBM-DS0321EN-SkillsNetwork_labs_module_4_SpaceX_Machine_Learning_Prediction_Part_5.jupyterlite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launch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ut-to/Applied-Datascience-Capstone-Project/blob/542e57605bf592a994d92b8e12019dbf3eb82f2a/jupyter-labs-spacex-data-collection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Put-to/Applied-Datascience-Capstone-Project/blob/542e57605bf592a994d92b8e12019dbf3eb82f2a/jupyter-labs-webscraping.ipynb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TanishqThakur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23 Jan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081912" cy="484064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• Initially some Exploratory Data Analysis (EDA) was performed on the dataset.</a:t>
            </a:r>
          </a:p>
          <a:p>
            <a:pPr marL="0" indent="0">
              <a:buNone/>
            </a:pPr>
            <a:r>
              <a:rPr lang="en-US" sz="1600" dirty="0"/>
              <a:t>• Then the summaries launches per site, occurrences of each orbit and occurrences of mission outcome per orbit type were calculated.</a:t>
            </a:r>
          </a:p>
          <a:p>
            <a:pPr marL="0" indent="0">
              <a:buNone/>
            </a:pPr>
            <a:r>
              <a:rPr lang="en-US" sz="1600" dirty="0"/>
              <a:t>• Finally, the landing outcome label was created from Outcome column.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Source Code: Data Wrangling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07EBC44-D5AA-AB1D-2210-F63D49BB8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181593"/>
              </p:ext>
            </p:extLst>
          </p:nvPr>
        </p:nvGraphicFramePr>
        <p:xfrm>
          <a:off x="770011" y="2461846"/>
          <a:ext cx="8128000" cy="343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To explore data, scatterplots and </a:t>
            </a:r>
            <a:r>
              <a:rPr lang="en-US" sz="1600" dirty="0" err="1"/>
              <a:t>barplots</a:t>
            </a:r>
            <a:r>
              <a:rPr lang="en-US" sz="1600" dirty="0"/>
              <a:t> were used to visualize the relationship between pair of features: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Payload Mass X Flight Number, Launch Site X Flight Number, Launch Site X Payload Mass, Orbit and Flight Number, Payload and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Source code: EDA with Data Visualization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4A86E-A067-DEAB-2BC4-B8B350AC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2" y="2776408"/>
            <a:ext cx="11562735" cy="22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Names of the unique launch sites in the space mission;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 Top 5 launch sites whose name begin with the string 'CCA’;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Total payload mass carried by boosters launched by NASA (CRS);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Average payload mass carried by booster version F9 v1.1;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Date when the first successful landing outcome in ground pad was achieved;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Names of the boosters which have success in drone ship and have payload mass between 4000 and 6000 kg;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Total number of successful and failure mission outcomes;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 Names of the booster versions which have carried the maximum payload mass;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Failed landing outcomes in drone ship, their booster versions, and launch site names for in year 2015; and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Rank of the count of landing outcomes (such as Failure (drone ship) or Success (ground pad)) between the date 2010-06-04 and 2017-03-20.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Source code: EDA with SQL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Markers, circles, lines and marker clusters were used with Folium Maps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 Markers indicate points like launch sites;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 Circles indicate highlighted areas around specific coordinates, like NASA Johnson Space Center;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Marker clusters indicates groups of events in each coordinate, like launches in a launch site; and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Lines are used to indicate distances between two coordinates.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Source code : Folium Maps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• The following graphs and plots were used to visualize data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• Percentage of launches by site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• Payload range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• This combination allowed to quickly analyze the relation between payloads and launch sites, helping to identify where is best place to launch according to payloads.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7029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Four classification models were compared: logistic regression, support vector machine, decision tree and k nearest neighbors.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Source code: Predictive analysis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9335F17-878E-982D-51F2-CCDC6515E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993323"/>
              </p:ext>
            </p:extLst>
          </p:nvPr>
        </p:nvGraphicFramePr>
        <p:xfrm>
          <a:off x="908720" y="1575377"/>
          <a:ext cx="8665497" cy="3159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839598" cy="49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• Exploratory data analysis results: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	• Space X uses 4 different launch sites;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	• The first launches were done to Space X itself and NASA;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	• The average payload of F9 v1.1 booster is 2,928 kg;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	• The first success landing outcome happened in 2015 fiver year after the first launch;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	• Many Falcon 9 booster versions were successful at landing in drone ships having payload 	above the average;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	• Almost 100% of mission outcomes were successful;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	• Two booster versions failed at landing in drone ships in 2015: F9 v1.1 B1012 and F9 v1.1 	B1015;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	 • The number of landing outcomes became as better as years passed.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839598" cy="49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600" dirty="0"/>
              <a:t>•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Using interactive analytics was possible to identify that launch sites use to be in safety places, near sea, for example and have a good logistic infrastructure around.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• Most launches happens at east cost launch sites.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790DF-B7E8-A0E8-FDB4-8EDACA05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1" y="3194349"/>
            <a:ext cx="11916697" cy="288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9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82132" y="1930240"/>
            <a:ext cx="10839598" cy="49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• Predictive Analysis showed that Decision Tree Classifier is the best model to predict successful landings, having accuracy over 87% and accuracy for test data over 94%.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4965-C5E3-743A-DC4E-F89B808E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29" y="3105150"/>
            <a:ext cx="52578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3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237702"/>
            <a:ext cx="9488395" cy="208164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According to the plot above, it’s possible to verify that the best launch site nowadays is CCAF5 SLC 40, where most of recent launches were successful;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In second place VAFB SLC 4E and third place KSC LC 39A;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It’s also possible to see that the general success rate improved over time.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6AFB4-E236-C86E-9A7F-2B73B588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339"/>
            <a:ext cx="12192000" cy="23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4228" y="4689276"/>
            <a:ext cx="10871383" cy="30742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• Payloads over 9,000kg (about the weight of a school bus) have excellent success rate;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• Payloads over 12,000kg seems to be possible only on CCAFS SLC 40 and KSC LC 39A launch sites.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4F809-3CE3-D4A6-C201-0F363A73A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2509"/>
            <a:ext cx="12192000" cy="23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139380"/>
            <a:ext cx="10242118" cy="259571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The biggest success rates happens to orbits: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ES-L1;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GEO;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HEO; 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SSO.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Followed by: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VLEO (above 80%); 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 LFO (above 70%).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599B1-8C9B-C6A2-67D5-68D2E4BE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414"/>
            <a:ext cx="12192000" cy="23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149213"/>
            <a:ext cx="8344492" cy="27087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Apparently, success rate improved over time to all orbits;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VLEO orbit seems a new business opportunity, due to recent increase of its frequency.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93311-7B5B-C440-1648-F4AE9FA47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4223"/>
            <a:ext cx="12192000" cy="23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621160"/>
            <a:ext cx="9406376" cy="180605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• Apparently, there is no relation between payload and success rate to orbit GTO;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• ISS orbit has the widest range of payload and a good rate of success;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• There are few launches to the orbits SO and GEO.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B6BF2-07DB-6F89-BCB6-75161E00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45"/>
            <a:ext cx="12192000" cy="24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139381"/>
            <a:ext cx="9239228" cy="22878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Success rate started increasing in 2013 and kept until 2020;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It seems that the first three years were a period of adjusts and improvement of technology.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17562-D98B-87D8-3139-9B4C1A3E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984"/>
            <a:ext cx="12192000" cy="23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According to data, there are four 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They are obtained by selecting unique occurrences of “</a:t>
            </a:r>
            <a:r>
              <a:rPr lang="en-US" sz="1600" dirty="0" err="1"/>
              <a:t>launch_site</a:t>
            </a:r>
            <a:r>
              <a:rPr lang="en-US" sz="1600" dirty="0"/>
              <a:t>” values from the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7668C-13EC-17C7-9A9C-413ABEB9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63" y="2267206"/>
            <a:ext cx="1883169" cy="23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2518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Here we can see five samples of Cape Canaveral launches.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02548-0FA0-B127-1006-07B3DCA1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7361"/>
            <a:ext cx="12192000" cy="22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4937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Total payload carried by boosters from NASA: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Total payload calculated above, by summing all payloads whose Customer is NASA (CRS), which corresponds to NASA.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1C6B0-52E4-5D0A-BE44-222E5A7B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93" y="2184852"/>
            <a:ext cx="79057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Average payload mass carried by booster version F9 v1.1: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Filtering data by the booster version above and calculating the average payload mass we obtained the value of 2,928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39C87-B436-172E-9A33-F05FFFB9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556223"/>
            <a:ext cx="79914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858297"/>
            <a:ext cx="9728762" cy="44610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• The following methodologies were used to analyze data: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 Data Collection using web scraping and SpaceX API;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Exploratory Data Analysis (EDA), including data wrangling, data visualization and interactive visual analytics;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Machine Learning Prediction.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It was possible to collected valuable data from public sources;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EDA allowed to identify which features are the best to predict success of launchings;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Machine Learning Prediction showed the best model to predict which characteristics are important to drive this opportunity by the best way, using all collected data.</a:t>
            </a:r>
            <a:endParaRPr lang="en-US" sz="2200" dirty="0">
              <a:solidFill>
                <a:schemeClr val="tx2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First successful landing outcome on ground pad: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By filtering data by successful landing outcome on ground pad and getting the minimum value for date it’s possible to identify the first occurrence, that happened on 22/12/2015.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F45D7-434C-B292-DC26-3F1588AF1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19350"/>
            <a:ext cx="78009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Boosters which have successfully landed on drone ship and had payload mass greater than 4000 but less than 6000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Selecting distinct booster versions according to the filters above, these 4 are the result.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65301-A626-BCAB-EE8B-60C00B21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6" y="2425884"/>
            <a:ext cx="11700387" cy="26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Number of successful and failure mission outcomes: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Grouping mission outcomes and counting records for each group led us to the summary above.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3D03F-BB7F-739C-8AB1-DD3AAD94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29" y="2430147"/>
            <a:ext cx="93535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7423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Boosters which have carried the maximum payload mass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These are the boosters which have carried the maximum payload mass registered in the dataset.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E7940-F92A-582A-731F-0E821914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5196"/>
            <a:ext cx="8514735" cy="34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Failed landing outcomes in drone ship, their booster versions, and launch site names for in year 2015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The list above has the only two occurrences.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F9FE8-69E4-B253-980B-79C931FB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653941"/>
            <a:ext cx="109442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Ranking of all landing outcomes between the date 2010-06-04 and 2017- 03-20: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This view of data alerts us that “No attempt” must be taken in account.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2431" y="5625472"/>
            <a:ext cx="8108518" cy="120183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• Launch sites are near sea, probably by safety, but not too far from roads and railroads.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All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88159-ABA6-056C-977E-5FB73CEA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31" y="1360775"/>
            <a:ext cx="6934047" cy="41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Example of KSC LC-39A launch site launch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 Green markers indicate success and red ones indicate failure.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Launch Outcomes by Site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5D86E-6814-C24C-7F93-658AC4CE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97" y="2158875"/>
            <a:ext cx="10815484" cy="36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70839" y="2802194"/>
            <a:ext cx="3421626" cy="32033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Launch site KSC LC-39A has good logistics aspects, being near railroad and road and relatively far from inhabited areas.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Logistics and Safety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0646B-2D8D-F66A-A637-616CFE6B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5956"/>
            <a:ext cx="6338712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9394671" cy="3653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• The objective is to evaluate the viability of the new company Space Y to compete with Space X.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• Desirable answers: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• The best way to estimate the total cost for launches, by predicting successful landings of the first stage of rockets;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• Where is the best place to make launches</a:t>
            </a:r>
            <a:endParaRPr lang="en-US" sz="2200" dirty="0">
              <a:solidFill>
                <a:schemeClr val="tx2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650052"/>
            <a:ext cx="9745589" cy="11526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 place from where launches are done seems to be a very important factor of success of missions.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Successful Launches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0BE63-4684-5199-BC99-449B8361A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17" y="1793741"/>
            <a:ext cx="5677976" cy="35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34013"/>
            <a:ext cx="10551583" cy="7429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76.9% of launches are successful in this site.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Success Ratio for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E711C-9043-894A-874C-52587EF8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58" y="1504809"/>
            <a:ext cx="7646283" cy="36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93109"/>
            <a:ext cx="10414662" cy="10838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Payloads under 6,000kg and FT boosters are the most successful combination.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Payload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9106E-27E9-95AF-B7B9-64521E0D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09" y="1383231"/>
            <a:ext cx="6602208" cy="370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93109"/>
            <a:ext cx="10414662" cy="10838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There’s not enough data to estimate risk of launches over 7,000kg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Payload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8D0F6-7841-2361-942F-A028F573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7436"/>
            <a:ext cx="6217521" cy="35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2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Four classification models were tested, and their accuracies are plotted beside;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The model with the highest classification accuracy is Decision Tree Classifier, which has accuracies over than 87%.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2D398-89E9-31E0-8960-5DBE088BE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145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/>
              <a:t>• Confusion matrix of Decision Tree Classifier proves its accuracy by showing the big numbers of true positive and true negative compared to the false ones.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C37B6-C9B1-77F0-517D-1647E790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832" y="1692049"/>
            <a:ext cx="4552336" cy="341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Different data sources were analyzed, refining conclusions along the process;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The best launch site is KSC LC-39A;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 Launches above 7,000kg are less risky;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Although most of mission outcomes are successful, successful landing outcomes seem to improve over time, according the evolution of processes and rockets;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 Decision Tree Classifier can be used to predict successful landings and increase profits.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232813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from Space X was obtained from 2 sources</a:t>
            </a:r>
            <a:r>
              <a:rPr lang="en-US" sz="6600" dirty="0"/>
              <a:t>: 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600" dirty="0"/>
              <a:t>• 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 X API </a:t>
            </a:r>
            <a:r>
              <a:rPr lang="en-US" sz="6600" dirty="0"/>
              <a:t>- https://api.spacexdata.com/v4/rockets/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600" dirty="0"/>
              <a:t>• </a:t>
            </a:r>
            <a:r>
              <a:rPr lang="en-US" sz="6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WebScraping</a:t>
            </a:r>
            <a:r>
              <a:rPr lang="en-US" sz="6600" dirty="0"/>
              <a:t> - </a:t>
            </a:r>
            <a:r>
              <a:rPr lang="en-US" sz="6600" dirty="0">
                <a:hlinkClick r:id="rId4"/>
              </a:rPr>
              <a:t>https://en.wikipedia.org/wiki/List_of_Falcon/_9/_and_Falcon_Heavy_launches</a:t>
            </a:r>
            <a:endParaRPr lang="en-US" sz="6600" dirty="0"/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Collected data was enriched by creating a landing outcome label based on outcome data after summarizing and analyzing features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Data sets were collected from Space X API using requests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(https://api.spacexdata.com/v4/rockets/) </a:t>
            </a:r>
            <a:r>
              <a:rPr lang="en-US" sz="1600" dirty="0"/>
              <a:t>and from Wikipedia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(https://en.wikipedia.org/wiki/List_of_Falcon/_9/_and_Falcon_Heavy_launches)</a:t>
            </a:r>
            <a:r>
              <a:rPr lang="en-US" sz="1600" dirty="0"/>
              <a:t>, using web scraping technics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4FF7BEE-C736-074B-097B-48A48D4CE06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33505851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SpaceX offers a public API from where data can be obtained and then used;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 This API was used according to the flowchart beside and then data is persisted.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8"/>
              </a:rPr>
              <a:t>Source Code: Data Collection - SpaceX API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792288"/>
            <a:ext cx="4033911" cy="49821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• Data from SpaceX launches can also be obtained from Wikipedia;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• Data are downloaded from Wikipedia according to the flowchart and then persisted.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4"/>
              </a:rPr>
              <a:t>Source Code: Data Collection - Scraping</a:t>
            </a: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59A39CD-A851-8EC6-90EC-2E88F8448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756773"/>
              </p:ext>
            </p:extLst>
          </p:nvPr>
        </p:nvGraphicFramePr>
        <p:xfrm>
          <a:off x="5787852" y="1899138"/>
          <a:ext cx="5583410" cy="410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</TotalTime>
  <Words>2165</Words>
  <Application>Microsoft Office PowerPoint</Application>
  <PresentationFormat>Widescreen</PresentationFormat>
  <Paragraphs>364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Tanishaq Thakur</cp:lastModifiedBy>
  <cp:revision>209</cp:revision>
  <dcterms:created xsi:type="dcterms:W3CDTF">2021-04-29T18:58:34Z</dcterms:created>
  <dcterms:modified xsi:type="dcterms:W3CDTF">2023-01-24T11:20:07Z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